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20104100" cy="20104100"/>
  <p:notesSz cx="20104100" cy="201041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6232271"/>
            <a:ext cx="17088486" cy="42218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11258296"/>
            <a:ext cx="14072870" cy="50260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4623943"/>
            <a:ext cx="8745284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4623943"/>
            <a:ext cx="8745284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804164"/>
            <a:ext cx="18093690" cy="32166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4623943"/>
            <a:ext cx="18093690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8696814"/>
            <a:ext cx="643331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8696814"/>
            <a:ext cx="4623943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18696814"/>
            <a:ext cx="4623943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25829"/>
            <a:ext cx="20104100" cy="18978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25829"/>
            <a:ext cx="20104100" cy="189782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04163"/>
            <a:ext cx="20104100" cy="1929993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9621601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48015" y="0"/>
            <a:ext cx="18556084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5413" y="0"/>
            <a:ext cx="19058686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9621601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8744" y="0"/>
            <a:ext cx="18415355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9943267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897854" cy="20104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897854" cy="20104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2021-11-24T01:38:31Z</dcterms:created>
  <dcterms:modified xsi:type="dcterms:W3CDTF">2021-11-24T01:38:31Z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2021-11-24T00:00:00Z</vt:filetime>
  </property>
  <property fmtid="{D5CDD505-2E9C-101B-9397-08002B2CF9AE}" pid="3" name="LastSaved">
    <vt:filetime>2021-11-24T00:00:00Z</vt:filetime>
  </property>
</Properties>
</file>